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6" r:id="rId2"/>
  </p:sldIdLst>
  <p:sldSz cx="28800425" cy="35999738"/>
  <p:notesSz cx="6858000" cy="9144000"/>
  <p:defaultTextStyle>
    <a:defPPr>
      <a:defRPr lang="es-ES"/>
    </a:defPPr>
    <a:lvl1pPr marL="0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" d="100"/>
          <a:sy n="16" d="100"/>
        </p:scale>
        <p:origin x="15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00053" y="5891626"/>
            <a:ext cx="21600319" cy="1253324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415B-0814-4DEB-8093-E2F5A317F019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FA4E-CC49-4D21-AC90-53DE22BCD4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014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88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610304" y="1916653"/>
            <a:ext cx="6210092" cy="3050811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980029" y="1916653"/>
            <a:ext cx="18270270" cy="3050811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799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7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5029" y="8974940"/>
            <a:ext cx="24840367" cy="14974888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65029" y="24091497"/>
            <a:ext cx="24840367" cy="7874940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101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88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0" y="1916656"/>
            <a:ext cx="24840367" cy="695828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83781" y="8824938"/>
            <a:ext cx="12183929" cy="432496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983781" y="13149904"/>
            <a:ext cx="12183929" cy="1934152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4580215" y="8824938"/>
            <a:ext cx="12243932" cy="432496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4580215" y="13149904"/>
            <a:ext cx="12243932" cy="1934152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81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655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086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2" y="2399982"/>
            <a:ext cx="9288886" cy="839993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243932" y="5183298"/>
            <a:ext cx="14580215" cy="25583147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83782" y="10799922"/>
            <a:ext cx="9288886" cy="20008190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339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2" y="2399982"/>
            <a:ext cx="9288886" cy="8399939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2243932" y="5183298"/>
            <a:ext cx="14580215" cy="25583147"/>
          </a:xfrm>
        </p:spPr>
        <p:txBody>
          <a:bodyPr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83782" y="10799922"/>
            <a:ext cx="9288886" cy="20008190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56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980029" y="1916656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980029" y="33366426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87A37-E80A-4B15-AE85-0FDE83298B74}" type="datetimeFigureOut">
              <a:rPr lang="es-ES" smtClean="0"/>
              <a:t>11/07/2016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9540141" y="33366426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0340300" y="33366426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3151A-CA75-4CA6-8A4F-B6FCFDCA32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60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65000" t="2000" r="1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14947900" y="17270413"/>
            <a:ext cx="13165138" cy="1050925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RESULTADOS/ RESULTS</a:t>
            </a:r>
            <a:endParaRPr lang="es-ES" altLang="es-E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690563" y="28192413"/>
            <a:ext cx="17826037" cy="1050925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CONCLUSIONES/ CONCLUSIONS</a:t>
            </a:r>
            <a:endParaRPr lang="es-ES" altLang="es-E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9069050" y="29818013"/>
            <a:ext cx="9043988" cy="5052106"/>
          </a:xfrm>
          <a:prstGeom prst="rect">
            <a:avLst/>
          </a:prstGeom>
          <a:solidFill>
            <a:srgbClr val="00B050">
              <a:alpha val="27059"/>
            </a:srgbClr>
          </a:solidFill>
          <a:ln w="9525">
            <a:noFill/>
            <a:miter lim="800000"/>
            <a:headEnd/>
            <a:tailEnd/>
          </a:ln>
          <a:extLst/>
        </p:spPr>
        <p:txBody>
          <a:bodyPr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4000" dirty="0"/>
              <a:t>Texto / Text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3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" altLang="es-ES" sz="3300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690563" y="29829125"/>
            <a:ext cx="17826037" cy="4929188"/>
          </a:xfrm>
          <a:prstGeom prst="rect">
            <a:avLst/>
          </a:prstGeom>
          <a:solidFill>
            <a:srgbClr val="00B050">
              <a:alpha val="27059"/>
            </a:srgbClr>
          </a:solidFill>
          <a:ln w="9525">
            <a:noFill/>
            <a:miter lim="800000"/>
            <a:headEnd/>
            <a:tailEnd/>
          </a:ln>
          <a:extLst/>
        </p:spPr>
        <p:txBody>
          <a:bodyPr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4000" dirty="0"/>
              <a:t>Texto / Text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3700" dirty="0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9030950" y="28157488"/>
            <a:ext cx="9126538" cy="1050925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REFERENCIAS/ REFERENCES</a:t>
            </a:r>
            <a:endParaRPr lang="es-ES" altLang="es-E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14947900" y="18891250"/>
            <a:ext cx="13165138" cy="8345488"/>
          </a:xfrm>
          <a:prstGeom prst="rect">
            <a:avLst/>
          </a:prstGeom>
          <a:solidFill>
            <a:srgbClr val="00B050">
              <a:alpha val="27059"/>
            </a:srgbClr>
          </a:solidFill>
          <a:ln w="9525">
            <a:noFill/>
            <a:miter lim="800000"/>
            <a:headEnd/>
            <a:tailEnd/>
          </a:ln>
          <a:extLst/>
        </p:spPr>
        <p:txBody>
          <a:bodyPr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4000" dirty="0"/>
              <a:t>Texto / Text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3700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84493" y="940891"/>
            <a:ext cx="14874708" cy="4544274"/>
          </a:xfrm>
          <a:prstGeom prst="rect">
            <a:avLst/>
          </a:prstGeom>
          <a:ln w="57150">
            <a:solidFill>
              <a:srgbClr val="00B050"/>
            </a:solidFill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70283" tIns="185143" rIns="370283" bIns="185143" anchor="ctr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58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12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5800" dirty="0">
                <a:ln w="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TÍTULO / TITLE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4000" dirty="0">
                <a:ln w="0">
                  <a:noFill/>
                </a:ln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Autores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4000" dirty="0">
                <a:ln w="0">
                  <a:noFill/>
                </a:ln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Organización/Titulación</a:t>
            </a:r>
            <a:endParaRPr lang="es-ES_tradnl" altLang="es-ES" sz="4000" dirty="0">
              <a:ln w="0">
                <a:noFill/>
              </a:ln>
              <a:solidFill>
                <a:sysClr val="windowText" lastClr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12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s-ES" altLang="es-ES" sz="5100" b="1" dirty="0">
              <a:latin typeface="Times New Roman" pitchFamily="16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35013" y="6911975"/>
            <a:ext cx="9801920" cy="1050925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OBJETIVOS/ OBJETIVES</a:t>
            </a:r>
            <a:endParaRPr lang="es-ES" altLang="es-E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1709944" y="6911975"/>
            <a:ext cx="10873210" cy="1050925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70283" tIns="185143" rIns="370283" bIns="185143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4319588" eaLnBrk="0" hangingPunct="0">
              <a:defRPr sz="800">
                <a:solidFill>
                  <a:schemeClr val="bg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_tradnl" altLang="es-E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MÉTODO/ METHOD</a:t>
            </a:r>
            <a:endParaRPr lang="es-ES" altLang="es-E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49300" y="8567561"/>
            <a:ext cx="9802813" cy="7775928"/>
          </a:xfrm>
          <a:prstGeom prst="rect">
            <a:avLst/>
          </a:prstGeom>
          <a:solidFill>
            <a:srgbClr val="00B050">
              <a:alpha val="27059"/>
            </a:srgbClr>
          </a:solidFill>
          <a:ln w="9525">
            <a:noFill/>
            <a:miter lim="800000"/>
            <a:headEnd/>
            <a:tailEnd/>
          </a:ln>
          <a:extLst/>
        </p:spPr>
        <p:txBody>
          <a:bodyPr lIns="370283" tIns="185143" rIns="370283" bIns="185143" anchor="ctr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4000" dirty="0"/>
              <a:t>Texto / Text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3700" dirty="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1709400" y="8567738"/>
            <a:ext cx="16448088" cy="7775575"/>
          </a:xfrm>
          <a:prstGeom prst="rect">
            <a:avLst/>
          </a:prstGeom>
          <a:solidFill>
            <a:srgbClr val="00B050">
              <a:alpha val="27059"/>
            </a:srgbClr>
          </a:solidFill>
          <a:ln w="9525">
            <a:noFill/>
            <a:miter lim="800000"/>
            <a:headEnd/>
            <a:tailEnd/>
          </a:ln>
          <a:extLst/>
        </p:spPr>
        <p:txBody>
          <a:bodyPr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4000" dirty="0"/>
              <a:t>Texto / Text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754063" y="17270413"/>
            <a:ext cx="13714412" cy="10053637"/>
          </a:xfrm>
          <a:prstGeom prst="rect">
            <a:avLst/>
          </a:prstGeom>
          <a:solidFill>
            <a:srgbClr val="00B050">
              <a:alpha val="27059"/>
            </a:srgbClr>
          </a:solidFill>
          <a:ln w="9525">
            <a:noFill/>
            <a:miter lim="800000"/>
            <a:headEnd/>
            <a:tailEnd/>
          </a:ln>
          <a:extLst/>
        </p:spPr>
        <p:txBody>
          <a:bodyPr lIns="370283" tIns="185143" rIns="370283" bIns="185143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ES" sz="4000" dirty="0"/>
              <a:t>Gráficos y tablas / </a:t>
            </a:r>
            <a:r>
              <a:rPr lang="es-ES_tradnl" altLang="es-ES" sz="4000" dirty="0" err="1"/>
              <a:t>Graphs</a:t>
            </a:r>
            <a:r>
              <a:rPr lang="es-ES_tradnl" altLang="es-ES" sz="4000" dirty="0"/>
              <a:t> Text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_tradnl" altLang="es-ES" sz="37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s-ES" altLang="es-ES" sz="3700" dirty="0"/>
          </a:p>
        </p:txBody>
      </p:sp>
    </p:spTree>
    <p:extLst>
      <p:ext uri="{BB962C8B-B14F-4D97-AF65-F5344CB8AC3E}">
        <p14:creationId xmlns:p14="http://schemas.microsoft.com/office/powerpoint/2010/main" val="2372097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41</Words>
  <Application>Microsoft Office PowerPoint</Application>
  <PresentationFormat>Personalizado</PresentationFormat>
  <Paragraphs>72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asuniveo asunivep</dc:creator>
  <cp:lastModifiedBy>Asunivep</cp:lastModifiedBy>
  <cp:revision>11</cp:revision>
  <dcterms:created xsi:type="dcterms:W3CDTF">2015-11-25T18:40:56Z</dcterms:created>
  <dcterms:modified xsi:type="dcterms:W3CDTF">2016-07-11T08:28:10Z</dcterms:modified>
</cp:coreProperties>
</file>