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sldIdLst>
    <p:sldId id="256" r:id="rId2"/>
  </p:sldIdLst>
  <p:sldSz cx="28800425" cy="35999738"/>
  <p:notesSz cx="6858000" cy="9144000"/>
  <p:defaultTextStyle>
    <a:defPPr>
      <a:defRPr lang="es-ES"/>
    </a:defPPr>
    <a:lvl1pPr marL="0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1pPr>
    <a:lvl2pPr marL="1555166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2pPr>
    <a:lvl3pPr marL="3110332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3pPr>
    <a:lvl4pPr marL="4665497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4pPr>
    <a:lvl5pPr marL="6220663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5pPr>
    <a:lvl6pPr marL="7775829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6pPr>
    <a:lvl7pPr marL="9330995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7pPr>
    <a:lvl8pPr marL="10886161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8pPr>
    <a:lvl9pPr marL="12441326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6" d="100"/>
          <a:sy n="16" d="100"/>
        </p:scale>
        <p:origin x="15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00053" y="5891626"/>
            <a:ext cx="21600319" cy="12533242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00053" y="18908198"/>
            <a:ext cx="21600319" cy="8691601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5415B-0814-4DEB-8093-E2F5A317F019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FFA4E-CC49-4D21-AC90-53DE22BCD4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0146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7A37-E80A-4B15-AE85-0FDE83298B74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151A-CA75-4CA6-8A4F-B6FCFDCA3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5889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0610304" y="1916653"/>
            <a:ext cx="6210092" cy="3050811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1980029" y="1916653"/>
            <a:ext cx="18270270" cy="3050811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7A37-E80A-4B15-AE85-0FDE83298B74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151A-CA75-4CA6-8A4F-B6FCFDCA3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7996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7A37-E80A-4B15-AE85-0FDE83298B74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151A-CA75-4CA6-8A4F-B6FCFDCA3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772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5029" y="8974940"/>
            <a:ext cx="24840367" cy="14974888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965029" y="24091497"/>
            <a:ext cx="24840367" cy="7874940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7A37-E80A-4B15-AE85-0FDE83298B74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151A-CA75-4CA6-8A4F-B6FCFDCA3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1017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980029" y="9583264"/>
            <a:ext cx="12240181" cy="2284150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4580215" y="9583264"/>
            <a:ext cx="12240181" cy="2284150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7A37-E80A-4B15-AE85-0FDE83298B74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151A-CA75-4CA6-8A4F-B6FCFDCA3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7882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3780" y="1916656"/>
            <a:ext cx="24840367" cy="695828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983781" y="8824938"/>
            <a:ext cx="12183929" cy="4324966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983781" y="13149904"/>
            <a:ext cx="12183929" cy="1934152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14580215" y="8824938"/>
            <a:ext cx="12243932" cy="4324966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14580215" y="13149904"/>
            <a:ext cx="12243932" cy="1934152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7A37-E80A-4B15-AE85-0FDE83298B74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151A-CA75-4CA6-8A4F-B6FCFDCA3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0811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7A37-E80A-4B15-AE85-0FDE83298B74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151A-CA75-4CA6-8A4F-B6FCFDCA3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6556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7A37-E80A-4B15-AE85-0FDE83298B74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151A-CA75-4CA6-8A4F-B6FCFDCA3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0863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3782" y="2399982"/>
            <a:ext cx="9288886" cy="8399939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243932" y="5183298"/>
            <a:ext cx="14580215" cy="25583147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983782" y="10799922"/>
            <a:ext cx="9288886" cy="20008190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7A37-E80A-4B15-AE85-0FDE83298B74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151A-CA75-4CA6-8A4F-B6FCFDCA3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339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3782" y="2399982"/>
            <a:ext cx="9288886" cy="8399939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2243932" y="5183298"/>
            <a:ext cx="14580215" cy="25583147"/>
          </a:xfrm>
        </p:spPr>
        <p:txBody>
          <a:bodyPr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983782" y="10799922"/>
            <a:ext cx="9288886" cy="20008190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7A37-E80A-4B15-AE85-0FDE83298B74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151A-CA75-4CA6-8A4F-B6FCFDCA3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4561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980029" y="1916656"/>
            <a:ext cx="24840367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980029" y="9583264"/>
            <a:ext cx="24840367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1980029" y="33366426"/>
            <a:ext cx="648009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87A37-E80A-4B15-AE85-0FDE83298B74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9540141" y="33366426"/>
            <a:ext cx="9720143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20340300" y="33366426"/>
            <a:ext cx="648009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3151A-CA75-4CA6-8A4F-B6FCFDCA3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0603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65000" t="2000" r="1000" b="9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584493" y="940891"/>
            <a:ext cx="14874708" cy="4544274"/>
          </a:xfrm>
          <a:prstGeom prst="rect">
            <a:avLst/>
          </a:prstGeom>
          <a:noFill/>
          <a:ln w="57150"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70283" tIns="185143" rIns="370283" bIns="185143" anchor="ctr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580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120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ES" sz="58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TÍTULO / TITLE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ES" sz="4000" dirty="0">
                <a:ln w="0">
                  <a:noFill/>
                </a:ln>
                <a:solidFill>
                  <a:sysClr val="windowText" lastClr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Autores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ES" sz="4000" dirty="0">
                <a:ln w="0">
                  <a:noFill/>
                </a:ln>
                <a:solidFill>
                  <a:sysClr val="windowText" lastClr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Organización/Titulación</a:t>
            </a:r>
            <a:endParaRPr lang="es-ES_tradnl" altLang="es-ES" sz="4000" dirty="0">
              <a:ln w="0">
                <a:noFill/>
              </a:ln>
              <a:solidFill>
                <a:sysClr val="windowText" lastClr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1200" b="1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" altLang="es-ES" sz="5100" b="1" dirty="0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0978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5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asuniveo asunivep</dc:creator>
  <cp:lastModifiedBy>Asunivep</cp:lastModifiedBy>
  <cp:revision>12</cp:revision>
  <dcterms:created xsi:type="dcterms:W3CDTF">2015-11-25T18:40:56Z</dcterms:created>
  <dcterms:modified xsi:type="dcterms:W3CDTF">2016-07-11T08:28:45Z</dcterms:modified>
</cp:coreProperties>
</file>