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28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2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33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56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240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67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62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49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80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25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84000" r="6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682B-5BCA-4E00-8D3B-72640032C047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8B9A-3A46-4F8B-A542-24F88EF67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1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86000" r="70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96789" y="1949824"/>
            <a:ext cx="71000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/>
              <a:t>TÍTULO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83341" y="2918012"/>
            <a:ext cx="72345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Autores</a:t>
            </a:r>
          </a:p>
          <a:p>
            <a:pPr algn="ctr"/>
            <a:r>
              <a:rPr lang="es-ES" dirty="0"/>
              <a:t>Organización</a:t>
            </a:r>
          </a:p>
        </p:txBody>
      </p:sp>
    </p:spTree>
    <p:extLst>
      <p:ext uri="{BB962C8B-B14F-4D97-AF65-F5344CB8AC3E}">
        <p14:creationId xmlns:p14="http://schemas.microsoft.com/office/powerpoint/2010/main" val="91367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86000" r="70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81799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814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3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asuniveo asunivep</dc:creator>
  <cp:lastModifiedBy>Asunivep</cp:lastModifiedBy>
  <cp:revision>3</cp:revision>
  <dcterms:created xsi:type="dcterms:W3CDTF">2015-12-09T13:18:40Z</dcterms:created>
  <dcterms:modified xsi:type="dcterms:W3CDTF">2016-07-11T08:04:25Z</dcterms:modified>
</cp:coreProperties>
</file>